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EF1EE-EE1C-46B8-B542-9468AD073EB5}" type="datetimeFigureOut">
              <a:rPr lang="it-IT" smtClean="0"/>
              <a:pPr/>
              <a:t>12/08/2014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F962-A482-430C-ACEE-C24D6DF2B51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44" y="214290"/>
          <a:ext cx="2871787" cy="4064000"/>
        </p:xfrm>
        <a:graphic>
          <a:graphicData uri="http://schemas.openxmlformats.org/presentationml/2006/ole">
            <p:oleObj spid="_x0000_s1026" name="Acrobat Document" r:id="rId3" imgW="5667119" imgH="8019810" progId="AcroExch.Document.11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57488" y="428604"/>
          <a:ext cx="2871787" cy="4064000"/>
        </p:xfrm>
        <a:graphic>
          <a:graphicData uri="http://schemas.openxmlformats.org/presentationml/2006/ole">
            <p:oleObj spid="_x0000_s1027" name="Acrobat Document" r:id="rId4" imgW="5667119" imgH="8019810" progId="AcroExch.Document.11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857884" y="571480"/>
          <a:ext cx="2871787" cy="4064000"/>
        </p:xfrm>
        <a:graphic>
          <a:graphicData uri="http://schemas.openxmlformats.org/presentationml/2006/ole">
            <p:oleObj spid="_x0000_s1028" name="Acrobat Document" r:id="rId5" imgW="5667119" imgH="8019810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3" baseType="lpstr">
      <vt:lpstr>Tema di Office</vt:lpstr>
      <vt:lpstr>Acrobat Document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filippo0614</dc:creator>
  <cp:lastModifiedBy>filippo0614</cp:lastModifiedBy>
  <cp:revision>1</cp:revision>
  <dcterms:created xsi:type="dcterms:W3CDTF">2014-08-12T10:13:50Z</dcterms:created>
  <dcterms:modified xsi:type="dcterms:W3CDTF">2014-08-12T10:19:21Z</dcterms:modified>
</cp:coreProperties>
</file>